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641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6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59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5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2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900E-3A72-6646-8B7A-D3D01B22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87B3-D44C-7649-8E64-E73470DA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8FCA-A57B-9845-B9E9-8887936B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FB33-CD28-0748-8913-E7AEEA68F945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1310-4F68-CB4D-9AFB-582EAE94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F8F3C-0DEA-B349-B82B-34F561D5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7590-A919-A146-B4A7-A5A0F07E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4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ca.com/en-us/bible/online-bible/niv/1-corinthians/9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3EC0-0223-A149-82FB-36D8944D9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Timothy</a:t>
            </a:r>
          </a:p>
        </p:txBody>
      </p:sp>
    </p:spTree>
    <p:extLst>
      <p:ext uri="{BB962C8B-B14F-4D97-AF65-F5344CB8AC3E}">
        <p14:creationId xmlns:p14="http://schemas.microsoft.com/office/powerpoint/2010/main" val="113879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FF7B8-FE47-E140-A498-1F770ADA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A Bit about Timothy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E538-CC54-D948-8C83-9227058D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Who is Timothy, His background, citizenship and upbringing?</a:t>
            </a:r>
          </a:p>
          <a:p>
            <a:r>
              <a:rPr lang="en-US" dirty="0"/>
              <a:t>How are Timothy and Paul Introduced, and what is their relationship?</a:t>
            </a:r>
          </a:p>
          <a:p>
            <a:r>
              <a:rPr lang="en-US" dirty="0"/>
              <a:t>What do we know about Timothy’s faith and his relationship with Christ?</a:t>
            </a:r>
          </a:p>
          <a:p>
            <a:r>
              <a:rPr lang="en-US" dirty="0"/>
              <a:t>Where is Timothy? How much time had he &amp; Paul  spent there?</a:t>
            </a:r>
          </a:p>
          <a:p>
            <a:r>
              <a:rPr lang="en-US" dirty="0"/>
              <a:t>What unique position did timothy have in the church and why would Paul write to him?</a:t>
            </a:r>
          </a:p>
        </p:txBody>
      </p:sp>
    </p:spTree>
    <p:extLst>
      <p:ext uri="{BB962C8B-B14F-4D97-AF65-F5344CB8AC3E}">
        <p14:creationId xmlns:p14="http://schemas.microsoft.com/office/powerpoint/2010/main" val="20002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E308-37C8-704D-A499-0E494657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Timothy’s BackGround and Upbringing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5A6E06-CBC4-4F6D-AFEC-33331D725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857875"/>
              </p:ext>
            </p:extLst>
          </p:nvPr>
        </p:nvGraphicFramePr>
        <p:xfrm>
          <a:off x="3089954" y="2065662"/>
          <a:ext cx="2079307" cy="279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Timothy’s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16:1; 2 Tim 1:5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do we know about Timothy’s mother?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do we know about Timothy’s father?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44DC38-ABEB-4E80-B54B-C16B7EF77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775422"/>
              </p:ext>
            </p:extLst>
          </p:nvPr>
        </p:nvGraphicFramePr>
        <p:xfrm>
          <a:off x="835986" y="2036149"/>
          <a:ext cx="20793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Timothy’s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16:1 ; 20:4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Lystra or </a:t>
                      </a:r>
                      <a:r>
                        <a:rPr lang="en-US" dirty="0" err="1"/>
                        <a:t>Derbe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1276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9DA11EB-7AE5-4DB7-8BE8-D0824F527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58037"/>
              </p:ext>
            </p:extLst>
          </p:nvPr>
        </p:nvGraphicFramePr>
        <p:xfrm>
          <a:off x="5343922" y="2065662"/>
          <a:ext cx="2079307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Timothy’s Reputation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16:2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was Timothy considered around his region? 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would this have helped &amp; hurt their cause?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8211C3-091A-474F-AE42-7099AA5AE2BF}"/>
              </a:ext>
            </a:extLst>
          </p:cNvPr>
          <p:cNvSpPr txBox="1"/>
          <p:nvPr/>
        </p:nvSpPr>
        <p:spPr>
          <a:xfrm>
            <a:off x="8034390" y="2065663"/>
            <a:ext cx="3246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1A0DAB"/>
                </a:solidFill>
                <a:effectLst/>
                <a:latin typeface="&amp;quot"/>
                <a:hlinkClick r:id="rId2"/>
              </a:rPr>
              <a:t>1 Corinthians 9:20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u="none" strike="noStrike" baseline="30000" dirty="0">
                <a:solidFill>
                  <a:srgbClr val="111111"/>
                </a:solidFill>
                <a:effectLst/>
                <a:latin typeface="&amp;quot"/>
              </a:rPr>
              <a:t>20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To the Jews I became like a Jew, to win the Jews. To those under the law I became like one under the law (though I myself am not under the law), so as to win those under the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304A-ABBA-0747-95E3-0D7C47F0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Timothy And Paul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00492E-9DA5-4BEF-B51E-57F8D7FEB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18404"/>
              </p:ext>
            </p:extLst>
          </p:nvPr>
        </p:nvGraphicFramePr>
        <p:xfrm>
          <a:off x="2689262" y="1645921"/>
          <a:ext cx="2079307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Missionary Journey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16:1-3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 would Paul have invited Timothy?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 would Timothy have accepted?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BEDB12-754A-49CB-AC64-EFD7C1464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237519"/>
              </p:ext>
            </p:extLst>
          </p:nvPr>
        </p:nvGraphicFramePr>
        <p:xfrm>
          <a:off x="394197" y="1645921"/>
          <a:ext cx="2079307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Missionary Journey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14:6-7; 19-20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would have made Timothy a good candidate?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1276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59E0C51-7DC5-45E8-A900-8C8548DCB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32618"/>
              </p:ext>
            </p:extLst>
          </p:nvPr>
        </p:nvGraphicFramePr>
        <p:xfrm>
          <a:off x="4984327" y="1636956"/>
          <a:ext cx="207930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3rd Missionary Journey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19:22; 20:4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1595601-3E20-48AA-9BDF-A11D282C5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723591"/>
              </p:ext>
            </p:extLst>
          </p:nvPr>
        </p:nvGraphicFramePr>
        <p:xfrm>
          <a:off x="7279392" y="1636956"/>
          <a:ext cx="207930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Paul’s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Imprisonment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 1:1; Phil 1:1 </a:t>
                      </a:r>
                      <a:r>
                        <a:rPr lang="en-US" dirty="0" err="1"/>
                        <a:t>Philem</a:t>
                      </a:r>
                      <a:r>
                        <a:rPr lang="en-US" dirty="0"/>
                        <a:t> 1:1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 would Paul reference Tim each “jail” letter”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would this imply about their relationship? Coincidence?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DF6B9AD-6E61-4F29-9A35-189A9407C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4942"/>
              </p:ext>
            </p:extLst>
          </p:nvPr>
        </p:nvGraphicFramePr>
        <p:xfrm>
          <a:off x="9574457" y="1636956"/>
          <a:ext cx="2079307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Paul’s feelings toward Timothy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Cor 4:17; 2 Tim 2:1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did Paul refer to Timothy?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does that tell us about their relationship?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4A61-4DA6-0046-B01B-058CA45C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Timothy a Servant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A74B00-2603-413D-AEDE-8DEE26D18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470571"/>
              </p:ext>
            </p:extLst>
          </p:nvPr>
        </p:nvGraphicFramePr>
        <p:xfrm>
          <a:off x="2689262" y="1645921"/>
          <a:ext cx="20793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Missionary Journey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did Timothy do to be useful?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5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was he sent at the end? What problems existed in that church?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806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7E1668-CCB5-480B-8D7B-4DB337269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490493"/>
              </p:ext>
            </p:extLst>
          </p:nvPr>
        </p:nvGraphicFramePr>
        <p:xfrm>
          <a:off x="394197" y="1645921"/>
          <a:ext cx="207930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Timothy’s Imprisonment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Heb 13:23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does the context tell us about Timothy’s imprisonment?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1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does his next actions imply about his commitment?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3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Clues to the author of Hebrews?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7979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7103AD6-CB0D-4A7E-ADD7-999303F24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209930"/>
              </p:ext>
            </p:extLst>
          </p:nvPr>
        </p:nvGraphicFramePr>
        <p:xfrm>
          <a:off x="4984327" y="1636956"/>
          <a:ext cx="2079307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3rd Missionary Journey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19:22; 20:4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Why would Paul have invited Timothy a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time? (hint: not John Mark)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was he sent at the end? What problems existed in that church?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138218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7AF9860-9F81-4F5F-9578-2AB648CB9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285375"/>
              </p:ext>
            </p:extLst>
          </p:nvPr>
        </p:nvGraphicFramePr>
        <p:xfrm>
          <a:off x="7279392" y="1636956"/>
          <a:ext cx="2079307" cy="435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Working in Ephesus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20:31; 1 Tim 1:3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long had they worked in Ephesus?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was Timothy when Paul wrote the letter?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was Paul doing in the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letter? Where was Tim?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9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Tim 1:16-18; 2 Tim 4:19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7492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C0AADB-5201-4651-8A82-56FD18D448AF}"/>
              </a:ext>
            </a:extLst>
          </p:cNvPr>
          <p:cNvSpPr txBox="1"/>
          <p:nvPr/>
        </p:nvSpPr>
        <p:spPr>
          <a:xfrm>
            <a:off x="2987212" y="3231491"/>
            <a:ext cx="613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 58,477 </a:t>
            </a:r>
            <a:endParaRPr lang="en-US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2911A87-FE5A-47CC-9162-4A2E58ADA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4022"/>
              </p:ext>
            </p:extLst>
          </p:nvPr>
        </p:nvGraphicFramePr>
        <p:xfrm>
          <a:off x="9557536" y="1636956"/>
          <a:ext cx="2079307" cy="252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>
                  <a:extLst>
                    <a:ext uri="{9D8B030D-6E8A-4147-A177-3AD203B41FA5}">
                      <a16:colId xmlns:a16="http://schemas.microsoft.com/office/drawing/2014/main" val="845276067"/>
                    </a:ext>
                  </a:extLst>
                </a:gridCol>
              </a:tblGrid>
              <a:tr h="596408">
                <a:tc>
                  <a:txBody>
                    <a:bodyPr/>
                    <a:lstStyle/>
                    <a:p>
                      <a:r>
                        <a:rPr lang="en-US" dirty="0"/>
                        <a:t>Ephesus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was the city of Ephesus like?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was the major barriers towards conversion?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Acts 19:8-20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945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1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C3A2AE-8239-414F-8D1E-F60EA2946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8" y="643467"/>
            <a:ext cx="8913704" cy="557106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40F175-96A1-412B-B656-A431CCB63F4A}"/>
              </a:ext>
            </a:extLst>
          </p:cNvPr>
          <p:cNvCxnSpPr/>
          <p:nvPr/>
        </p:nvCxnSpPr>
        <p:spPr>
          <a:xfrm flipH="1">
            <a:off x="8342615" y="3246634"/>
            <a:ext cx="1828800" cy="100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D0306F3-EF6A-4F82-B282-D415BCCC89D8}"/>
              </a:ext>
            </a:extLst>
          </p:cNvPr>
          <p:cNvSpPr/>
          <p:nvPr/>
        </p:nvSpPr>
        <p:spPr>
          <a:xfrm>
            <a:off x="7582327" y="4051149"/>
            <a:ext cx="914400" cy="914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Freeform: Shape 7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E538-CC54-D948-8C83-9227058D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640862"/>
            <a:ext cx="10905064" cy="329027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Timothy, His background, citizenship and upbringing?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Timothy and Paul Introduced, and what is their relationship?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know about Timothy’s faith and his relationship with Christ?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Timothy? How much time had he &amp; Paul  spent there?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unique position did Timothy have in the church and why would Paul write to him?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1" cy="2645291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FF7B8-FE47-E140-A498-1F770ADA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1" y="4499769"/>
            <a:ext cx="10821701" cy="152589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A Bit about Timothy…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What is your overall Impression of the Man Timothy?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535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Timothy</vt:lpstr>
      <vt:lpstr>A Bit about Timothy</vt:lpstr>
      <vt:lpstr>Timothy’s BackGround and Upbringing</vt:lpstr>
      <vt:lpstr>Timothy And Paul</vt:lpstr>
      <vt:lpstr>Timothy a Servant</vt:lpstr>
      <vt:lpstr>PowerPoint Presentation</vt:lpstr>
      <vt:lpstr>A Bit about Timothy… What is your overall Impression of the Man Timothy?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Timothy</dc:title>
  <dc:creator>John Moon</dc:creator>
  <cp:lastModifiedBy>John Moon</cp:lastModifiedBy>
  <cp:revision>2</cp:revision>
  <dcterms:created xsi:type="dcterms:W3CDTF">2021-01-11T21:36:52Z</dcterms:created>
  <dcterms:modified xsi:type="dcterms:W3CDTF">2021-01-17T17:21:54Z</dcterms:modified>
</cp:coreProperties>
</file>